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0"/>
    <p:restoredTop sz="85290"/>
  </p:normalViewPr>
  <p:slideViewPr>
    <p:cSldViewPr snapToGrid="0" snapToObjects="1">
      <p:cViewPr varScale="1">
        <p:scale>
          <a:sx n="102" d="100"/>
          <a:sy n="102" d="100"/>
        </p:scale>
        <p:origin x="3208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launches,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287298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518426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727579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459900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669053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launch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launch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launches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5793</TotalTime>
  <Words>1803</Words>
  <Application>Microsoft Macintosh PowerPoint</Application>
  <PresentationFormat>Widescreen</PresentationFormat>
  <Paragraphs>290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209</cp:revision>
  <dcterms:created xsi:type="dcterms:W3CDTF">2021-04-29T18:58:34Z</dcterms:created>
  <dcterms:modified xsi:type="dcterms:W3CDTF">2025-03-11T09:01:48Z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